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3BE1B-5651-501E-84C6-5BC1F848EC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68ACBA-889F-1B6A-E22C-47D4D0FC7F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1A29C-DD11-1C4B-8A8C-B8A5026DA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38FF-1D6F-42FD-B55F-94550B714C79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EF962-E310-F405-C55F-D77813AE6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41549-7D68-EE20-E597-6D94935BD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239B-109E-4820-9AB9-A44C488EB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669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92E34-BF6E-6A26-D38A-30E273BD2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28A1F4-575B-9EAF-ACEF-9282264853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23EEA-B902-99B4-11D1-05CB8E529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38FF-1D6F-42FD-B55F-94550B714C79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085FF-8ED4-6A82-1236-6C1431BBB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46374-0B6C-765A-6272-12921DB71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239B-109E-4820-9AB9-A44C488EB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742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AA9B3C-477A-5B04-B36A-8FEDA47DBF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EE2D1E-3824-9F85-5797-C96BEB9DCF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01BBD-E111-B912-ED6A-C97051B7F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38FF-1D6F-42FD-B55F-94550B714C79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4F6BA-0F91-C481-7836-333A37644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FE3F7F-FBC0-4D2A-B216-B5F5022E4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239B-109E-4820-9AB9-A44C488EB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923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E7305-5599-ABFC-C0B5-26F926855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DB89F-CFE5-A749-63B4-45CBB50C7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DA029-B4CD-A104-F8C7-B9E1FB380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38FF-1D6F-42FD-B55F-94550B714C79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9E342-6393-1E34-CD7D-9D714E70E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E847C-D619-5311-E46C-8210F803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239B-109E-4820-9AB9-A44C488EB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91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42FEA-10CB-5465-8695-6B43853AA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A9E62-5E6E-9CF6-3142-995CAA13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6A1B26-7683-9EBD-B298-8894D7C6E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38FF-1D6F-42FD-B55F-94550B714C79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05668-3B36-D657-AC91-7CD7BDFE3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EE0AC-77EF-9F8F-8F20-6D675BD65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239B-109E-4820-9AB9-A44C488EB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82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803D7-F521-662D-2FFE-06B635BBD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C8F7A-8FF8-06D7-A91E-DDBC56E9D4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88A01B-51EF-7924-1401-161618837F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B2148-74C4-EA46-1F67-13B900DAC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38FF-1D6F-42FD-B55F-94550B714C79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DCFC3D-AD0A-AB5D-7B1C-554ADC066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539FB6-43B4-5A68-C58C-5A474417B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239B-109E-4820-9AB9-A44C488EB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311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C7087-17B5-839C-D8EA-1BAF5CA24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9FBE82-32C2-D751-25E8-E84F11B01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4C3042-9B5F-D38B-92B7-09AB87BA7F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53A4AB-263F-6A4B-6E9B-97BABD2F4F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40D698-FD60-9753-0CC7-812D849D20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5B3C30-09A2-2827-B2DA-699D221C4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38FF-1D6F-42FD-B55F-94550B714C79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A94CAD-C021-0472-86DD-926EABDDC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D1D4CC-3603-33A4-3B88-E458BF55A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239B-109E-4820-9AB9-A44C488EB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93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8A77F-2E79-DC0D-FA67-EF99E5D6F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DAC1A-CA57-58CC-2747-B94720099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38FF-1D6F-42FD-B55F-94550B714C79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4BFD60-3262-68F6-2DED-036D83268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5A0896-BE49-2D65-222E-64001B225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239B-109E-4820-9AB9-A44C488EB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227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DCFAD0-B086-2F1B-2090-3A087494B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38FF-1D6F-42FD-B55F-94550B714C79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8817C8-8138-562E-29C2-5E7BE7A7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ECC2D0-DC42-89A8-3FAA-B30665794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239B-109E-4820-9AB9-A44C488EB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630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47784-59BB-22D9-6C02-921EC87CA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6E213-B676-267E-8BE4-EC68CE978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94109B-1653-BEA6-3C29-8F46CA66DC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778C00-AA06-3F27-6F93-11524902F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38FF-1D6F-42FD-B55F-94550B714C79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2CCE8C-8B89-7499-F387-E03677504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594EAD-B8CC-7A62-021F-C84103FB6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239B-109E-4820-9AB9-A44C488EB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731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931BE-1493-D054-1554-D3F2AA4FF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88D437-48FC-F7B4-6223-A7CFDDF1DA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13EAA6-B0A2-EF48-BDB3-102529E67F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71108B-C1E5-7300-4861-08F1B01D0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38FF-1D6F-42FD-B55F-94550B714C79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74F352-0215-927B-04DD-AB53457DD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BA6F0A-AE92-0F3B-3129-92015E6CA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239B-109E-4820-9AB9-A44C488EB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935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37BBDB-E4E4-7851-DB5B-FE0C10D08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CA804-4C85-0C51-A799-16170FA7E1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CB253-7EC1-37EF-6B85-0858861731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1838FF-1D6F-42FD-B55F-94550B714C79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FCF2A-3C4C-5B99-9AE2-E362823BD6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38F7C-608A-7433-BF06-52C819146F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7239B-109E-4820-9AB9-A44C488EB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7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42B8C-C935-5244-2A1E-4A698C47E6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D0BF8-085E-1B7D-F235-7CC137A764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3A41B-8977-2F05-DCC8-4DA117FA3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35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80ABF-E121-F718-53E2-E07741ED4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31AF23-8A37-9614-99C9-1114CED4C8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888741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31D3A-B466-5BCD-12FA-21CD41AC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686CA0-7796-CF1F-97A5-21D3021FA8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2477027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9193-A39A-B5F3-4450-0B8D20A77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16B5FE-AF3A-0AC5-EB1A-0C6BB028F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609507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DEDAD-555D-002D-7F53-04B5C8BDB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DF466D-729C-49AA-198E-F23FDFE3B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401776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D1AE0-D289-5B8C-01F7-8838B8DC2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34DA9F-8DA6-0545-E136-AFEDBEB82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35854" cy="6860868"/>
          </a:xfrm>
        </p:spPr>
      </p:pic>
    </p:spTree>
    <p:extLst>
      <p:ext uri="{BB962C8B-B14F-4D97-AF65-F5344CB8AC3E}">
        <p14:creationId xmlns:p14="http://schemas.microsoft.com/office/powerpoint/2010/main" val="559570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B8A45-5C4E-C4A6-21DD-E6FC97B97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D0A9E8-8A71-5789-5623-9C08E71FFD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1749197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D0D24-92FE-DB47-2A71-EF56064A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8A9878-CDAF-D280-2611-0DDDA9471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32"/>
            <a:ext cx="12192000" cy="6845968"/>
          </a:xfrm>
        </p:spPr>
      </p:pic>
    </p:spTree>
    <p:extLst>
      <p:ext uri="{BB962C8B-B14F-4D97-AF65-F5344CB8AC3E}">
        <p14:creationId xmlns:p14="http://schemas.microsoft.com/office/powerpoint/2010/main" val="1005940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6F94D-6DAA-6362-7115-4815DF509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82F5EB-F502-030E-F69F-DF22BCB33B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2354837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E5CB4-DB44-2CE9-32D8-E24B3480C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50672D-6FCF-5D81-6D53-6C15C3802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3914135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1DA14-69AD-4BA4-AC6C-BD7C06E38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FC13FA2-3DF3-2A5C-1B8F-9041690973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167814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372F2-2C07-C7C3-3AB4-AFD126DAB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3E9BFA-6EBB-D78D-1E4A-EAE427607E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78608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FFE3D-0D34-E257-8EFC-1BCAEF773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B4367A-64CB-5F4F-6B6D-A1233A85A3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3654556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BF977-6349-24D2-51EB-8F228D1FF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78B00E-A0C9-7B37-8C21-DA92F660FE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68421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1E492-237A-BE00-2B52-FE032C8E0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66EAA0-B6AF-FF7C-56BC-38C42CD28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01853"/>
          </a:xfrm>
        </p:spPr>
      </p:pic>
    </p:spTree>
    <p:extLst>
      <p:ext uri="{BB962C8B-B14F-4D97-AF65-F5344CB8AC3E}">
        <p14:creationId xmlns:p14="http://schemas.microsoft.com/office/powerpoint/2010/main" val="1578755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2AE49-E559-4249-5450-27EDD3A38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5AE0EE-B438-CE8F-FC73-CF2AC10D3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1518136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52B44-C9D9-7781-A6A6-D3744A76A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DF0EEA-6E85-0167-B289-EAB77F99F3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4268619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5D532-801F-2DA8-1E98-8CC52F5FD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04B86D-3CCD-11A1-CDD2-FE652BE412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510338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09D6C-A717-CE78-08C6-10C55FCFF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F9320D-3229-6692-64B9-A701EDF15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2214575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8449D-9CB2-5833-1B62-8AA461CBB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ABAC61-C547-88A3-C174-A88B89168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2364680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DABFF-9CD5-BD9E-476B-39F724E53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D0DF56-DC75-BC91-7896-FB9FF0F545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915995"/>
          </a:xfrm>
        </p:spPr>
      </p:pic>
    </p:spTree>
    <p:extLst>
      <p:ext uri="{BB962C8B-B14F-4D97-AF65-F5344CB8AC3E}">
        <p14:creationId xmlns:p14="http://schemas.microsoft.com/office/powerpoint/2010/main" val="3055664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9D886-6074-10AA-F498-A7EFD9C83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C53190-897B-EE23-BB60-28DD25ABDD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71473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3F9DE-B684-6E45-37BF-CE588CE59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DDFBD3-7882-7A13-189C-4A1694229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5045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36EFD-20BA-EA50-22FB-9B7883176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E9A270-F97F-EA75-5EB9-DFF2E89CD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2033222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5CAF0-3924-5830-A314-17621622E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8047E6-D8E5-F2BB-9FA2-B9383FD06A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2958402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E0CA6-3E5C-D9BA-A06C-BEB6B66D6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C12B58-79D8-A01D-367A-0655BEE9D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0844"/>
          </a:xfrm>
        </p:spPr>
      </p:pic>
    </p:spTree>
    <p:extLst>
      <p:ext uri="{BB962C8B-B14F-4D97-AF65-F5344CB8AC3E}">
        <p14:creationId xmlns:p14="http://schemas.microsoft.com/office/powerpoint/2010/main" val="489802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6617B-41F6-905E-787C-2C270E5B4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CE0B95-7800-F96F-9276-DF405A5D5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084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2685513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DDBB8-8B4E-2AF5-6C7C-9CE90B560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75B449-2CF7-D015-39CE-B07ADFFB7E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1631093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0</Words>
  <Application>Microsoft Office PowerPoint</Application>
  <PresentationFormat>Widescreen</PresentationFormat>
  <Paragraphs>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Trần Kim Châu</dc:creator>
  <cp:lastModifiedBy>Trần Kim Châu</cp:lastModifiedBy>
  <cp:revision>2</cp:revision>
  <dcterms:created xsi:type="dcterms:W3CDTF">2025-11-16T18:23:35Z</dcterms:created>
  <dcterms:modified xsi:type="dcterms:W3CDTF">2025-11-17T00:31:10Z</dcterms:modified>
</cp:coreProperties>
</file>